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verage" panose="020B0604020202020204" charset="0"/>
      <p:regular r:id="rId18"/>
    </p:embeddedFont>
    <p:embeddedFont>
      <p:font typeface="Oswa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9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73648f5d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73648f5d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73648f5d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73648f5d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73648f5d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73648f5d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73648f5d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73648f5d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73648f5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73648f5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73648f5d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73648f5d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73648f5d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73648f5d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73648f5d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73648f5d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73648f5d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73648f5d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73648f5d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73648f5d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73648f5d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73648f5d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94b7a373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94b7a373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94b7a373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94b7a373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73648f5d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73648f5d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Pokemon Database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Leah Goldberg &amp; John Chu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1484200" y="1780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000"/>
              <a:t>Live Demo! :)</a:t>
            </a:r>
            <a:endParaRPr sz="10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Computer Program - Technical Notes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2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website that runs on JSP (Java Server Page)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Connects to Pokemon database schema via JDBC and MySQL Workbench (XXAMP is broken on both of our computers)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Model, Viewer, and Controller (MVC)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Transfer Object (DTO) Data Access Object (DAO)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Prepared statements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646400"/>
            <a:ext cx="3916426" cy="22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Experience - General Thoughts</a:t>
            </a:r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6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Enjoyed creativity and innovation of the project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Valuable learning experience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Passion for Pokemon drove us to complete this project enthusiastically</a:t>
            </a:r>
            <a:endParaRPr sz="2400"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l="9346"/>
          <a:stretch/>
        </p:blipFill>
        <p:spPr>
          <a:xfrm>
            <a:off x="4169550" y="1246325"/>
            <a:ext cx="4593451" cy="31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Experience - Difficulties</a:t>
            </a: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Creating the database &amp; SQL queries were straightforward</a:t>
            </a:r>
            <a:endParaRPr sz="2000"/>
          </a:p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CSS aspect - properly rendering pages</a:t>
            </a:r>
            <a:endParaRPr sz="2000"/>
          </a:p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Web server configurations</a:t>
            </a:r>
            <a:endParaRPr sz="2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Project Facet</a:t>
            </a:r>
            <a:endParaRPr sz="16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Tomcat</a:t>
            </a:r>
            <a:endParaRPr sz="16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STS Tools</a:t>
            </a:r>
            <a:endParaRPr sz="16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JDBC</a:t>
            </a:r>
            <a:endParaRPr sz="1600"/>
          </a:p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Dynamic components</a:t>
            </a:r>
            <a:endParaRPr sz="2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HTML/CSS, JavaScript, JQuery, JSTL, Java, JSP</a:t>
            </a:r>
            <a:endParaRPr sz="1600"/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l="16796" r="13131"/>
          <a:stretch/>
        </p:blipFill>
        <p:spPr>
          <a:xfrm>
            <a:off x="4817250" y="1398725"/>
            <a:ext cx="3461600" cy="27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Implementations - Additional Features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387900" y="1304875"/>
            <a:ext cx="405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the Pokemon Project with a community mindset…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Expanding the 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Pokemon Blog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Strengthening searching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Commercializing Pokemon goods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 Page (users with special features)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100" y="1782624"/>
            <a:ext cx="3852474" cy="21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550450" y="101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END</a:t>
            </a:r>
            <a:endParaRPr sz="8100"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2214925" y="3770375"/>
            <a:ext cx="4432800" cy="13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 for listening! 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Questions?</a:t>
            </a:r>
            <a:endParaRPr sz="3600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436100"/>
            <a:ext cx="2982825" cy="21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Database - General Design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Based off of the  fictional universe of </a:t>
            </a:r>
            <a:r>
              <a:rPr lang="en" sz="2000" i="1"/>
              <a:t>Pokemon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 tables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151Pokemon (151 rows)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Trainers (15 rows)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Pairs (65 rows)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Places (10 rows)</a:t>
            </a:r>
            <a:endParaRPr sz="20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575" y="486500"/>
            <a:ext cx="1915424" cy="191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000" y="375426"/>
            <a:ext cx="2663900" cy="44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425" y="2495550"/>
            <a:ext cx="2459326" cy="16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Database - Relation Notation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235500" y="1304875"/>
            <a:ext cx="4772100" cy="3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POKEMON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name, type1, type2, strength, img_url)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TRAINER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trainer_id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name, num_pokemon, trainer_type, </a:t>
            </a:r>
            <a:r>
              <a:rPr lang="en" sz="12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asso_city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gym_badge, img_url)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asso_city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foreign key, refers to ID in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PLACE, NULL value not allowed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PAIRS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pair_id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level, </a:t>
            </a:r>
            <a:r>
              <a:rPr lang="en" sz="12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owner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2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foreign key, refers to NUM in POKEMON,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NULL value not allowed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owner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foreign key, refers to NAME in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TRAINER, NULL value not allowed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PLACE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name, description, img_url)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775" y="1381075"/>
            <a:ext cx="4053525" cy="29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Database - EER Model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17725"/>
            <a:ext cx="6124286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Computer Program - Description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417300"/>
            <a:ext cx="3373200" cy="25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Dynamic webpage (brief technical details explained later)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3 main web pages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Search functionality</a:t>
            </a:r>
            <a:endParaRPr sz="24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77" y="1548550"/>
            <a:ext cx="4988798" cy="24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Computer Program - 3 Main Web Pages: Pokemon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1593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Displays (almost) all the information from the 151Pokemon Table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Filter by feature</a:t>
            </a:r>
            <a:endParaRPr sz="20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Sort by number (default)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Sort by name (A-Z)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Sort by strength (low to high),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Sort by strength (high to low)</a:t>
            </a:r>
            <a:endParaRPr sz="16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75" y="3482150"/>
            <a:ext cx="7404138" cy="2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75" y="4289150"/>
            <a:ext cx="8944750" cy="24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775" y="3891440"/>
            <a:ext cx="8562189" cy="2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175" y="4633650"/>
            <a:ext cx="8988750" cy="2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7375" y="1575464"/>
            <a:ext cx="1559701" cy="155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7125" y="1622602"/>
            <a:ext cx="1559700" cy="155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6323" y="1533152"/>
            <a:ext cx="1678200" cy="1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Computer Program - 3 Main Web Pages: Trainers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3634500" cy="21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information from the </a:t>
            </a:r>
            <a:r>
              <a:rPr lang="en" i="1"/>
              <a:t>Pairs </a:t>
            </a:r>
            <a:r>
              <a:rPr lang="en"/>
              <a:t>table on each trainer and their Pokemon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 JOIN query on </a:t>
            </a:r>
            <a:r>
              <a:rPr lang="en" i="1"/>
              <a:t>Trainers</a:t>
            </a:r>
            <a:r>
              <a:rPr lang="en"/>
              <a:t>, </a:t>
            </a:r>
            <a:r>
              <a:rPr lang="en" i="1"/>
              <a:t>Pairs,</a:t>
            </a:r>
            <a:r>
              <a:rPr lang="en"/>
              <a:t> and </a:t>
            </a:r>
            <a:r>
              <a:rPr lang="en" i="1"/>
              <a:t>Pokemon</a:t>
            </a:r>
            <a:r>
              <a:rPr lang="en"/>
              <a:t> to display the Pokemon that each trainer owns 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63800"/>
            <a:ext cx="4736700" cy="166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950" y="2252198"/>
            <a:ext cx="2741050" cy="12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424" y="3691591"/>
            <a:ext cx="2741049" cy="121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2450" y="1017725"/>
            <a:ext cx="3628150" cy="11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4978966" y="1181260"/>
            <a:ext cx="518100" cy="314725"/>
          </a:xfrm>
          <a:custGeom>
            <a:avLst/>
            <a:gdLst/>
            <a:ahLst/>
            <a:cxnLst/>
            <a:rect l="l" t="t" r="r" b="b"/>
            <a:pathLst>
              <a:path w="20724" h="12589" extrusionOk="0">
                <a:moveTo>
                  <a:pt x="12046" y="1347"/>
                </a:moveTo>
                <a:cubicBezTo>
                  <a:pt x="8772" y="801"/>
                  <a:pt x="5083" y="-846"/>
                  <a:pt x="2114" y="638"/>
                </a:cubicBezTo>
                <a:cubicBezTo>
                  <a:pt x="-644" y="2016"/>
                  <a:pt x="-445" y="7394"/>
                  <a:pt x="1405" y="9861"/>
                </a:cubicBezTo>
                <a:cubicBezTo>
                  <a:pt x="5188" y="14907"/>
                  <a:pt x="15745" y="12192"/>
                  <a:pt x="20205" y="7732"/>
                </a:cubicBezTo>
                <a:cubicBezTo>
                  <a:pt x="22802" y="5135"/>
                  <a:pt x="14655" y="1702"/>
                  <a:pt x="10982" y="170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Google Shape;114;p19"/>
          <p:cNvSpPr/>
          <p:nvPr/>
        </p:nvSpPr>
        <p:spPr>
          <a:xfrm>
            <a:off x="5512366" y="3772060"/>
            <a:ext cx="518100" cy="314725"/>
          </a:xfrm>
          <a:custGeom>
            <a:avLst/>
            <a:gdLst/>
            <a:ahLst/>
            <a:cxnLst/>
            <a:rect l="l" t="t" r="r" b="b"/>
            <a:pathLst>
              <a:path w="20724" h="12589" extrusionOk="0">
                <a:moveTo>
                  <a:pt x="12046" y="1347"/>
                </a:moveTo>
                <a:cubicBezTo>
                  <a:pt x="8772" y="801"/>
                  <a:pt x="5083" y="-846"/>
                  <a:pt x="2114" y="638"/>
                </a:cubicBezTo>
                <a:cubicBezTo>
                  <a:pt x="-644" y="2016"/>
                  <a:pt x="-445" y="7394"/>
                  <a:pt x="1405" y="9861"/>
                </a:cubicBezTo>
                <a:cubicBezTo>
                  <a:pt x="5188" y="14907"/>
                  <a:pt x="15745" y="12192"/>
                  <a:pt x="20205" y="7732"/>
                </a:cubicBezTo>
                <a:cubicBezTo>
                  <a:pt x="22802" y="5135"/>
                  <a:pt x="14655" y="1702"/>
                  <a:pt x="10982" y="1702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Google Shape;115;p19"/>
          <p:cNvSpPr/>
          <p:nvPr/>
        </p:nvSpPr>
        <p:spPr>
          <a:xfrm>
            <a:off x="6121966" y="2324260"/>
            <a:ext cx="518100" cy="314725"/>
          </a:xfrm>
          <a:custGeom>
            <a:avLst/>
            <a:gdLst/>
            <a:ahLst/>
            <a:cxnLst/>
            <a:rect l="l" t="t" r="r" b="b"/>
            <a:pathLst>
              <a:path w="20724" h="12589" extrusionOk="0">
                <a:moveTo>
                  <a:pt x="12046" y="1347"/>
                </a:moveTo>
                <a:cubicBezTo>
                  <a:pt x="8772" y="801"/>
                  <a:pt x="5083" y="-846"/>
                  <a:pt x="2114" y="638"/>
                </a:cubicBezTo>
                <a:cubicBezTo>
                  <a:pt x="-644" y="2016"/>
                  <a:pt x="-445" y="7394"/>
                  <a:pt x="1405" y="9861"/>
                </a:cubicBezTo>
                <a:cubicBezTo>
                  <a:pt x="5188" y="14907"/>
                  <a:pt x="15745" y="12192"/>
                  <a:pt x="20205" y="7732"/>
                </a:cubicBezTo>
                <a:cubicBezTo>
                  <a:pt x="22802" y="5135"/>
                  <a:pt x="14655" y="1702"/>
                  <a:pt x="10982" y="1702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Google Shape;116;p19"/>
          <p:cNvSpPr/>
          <p:nvPr/>
        </p:nvSpPr>
        <p:spPr>
          <a:xfrm>
            <a:off x="7264966" y="3772060"/>
            <a:ext cx="518100" cy="314725"/>
          </a:xfrm>
          <a:custGeom>
            <a:avLst/>
            <a:gdLst/>
            <a:ahLst/>
            <a:cxnLst/>
            <a:rect l="l" t="t" r="r" b="b"/>
            <a:pathLst>
              <a:path w="20724" h="12589" extrusionOk="0">
                <a:moveTo>
                  <a:pt x="12046" y="1347"/>
                </a:moveTo>
                <a:cubicBezTo>
                  <a:pt x="8772" y="801"/>
                  <a:pt x="5083" y="-846"/>
                  <a:pt x="2114" y="638"/>
                </a:cubicBezTo>
                <a:cubicBezTo>
                  <a:pt x="-644" y="2016"/>
                  <a:pt x="-445" y="7394"/>
                  <a:pt x="1405" y="9861"/>
                </a:cubicBezTo>
                <a:cubicBezTo>
                  <a:pt x="5188" y="14907"/>
                  <a:pt x="15745" y="12192"/>
                  <a:pt x="20205" y="7732"/>
                </a:cubicBezTo>
                <a:cubicBezTo>
                  <a:pt x="22802" y="5135"/>
                  <a:pt x="14655" y="1702"/>
                  <a:pt x="10982" y="1702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Computer Program - 3 Main Web Pages: Places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768900" y="1533475"/>
            <a:ext cx="3657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Contains name, place ID, description, and images of all the places in the </a:t>
            </a:r>
            <a:r>
              <a:rPr lang="en" sz="2300" i="1"/>
              <a:t>Places</a:t>
            </a:r>
            <a:r>
              <a:rPr lang="en" sz="2300"/>
              <a:t> table</a:t>
            </a:r>
            <a:endParaRPr sz="23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350" y="3968775"/>
            <a:ext cx="699622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500" y="1246325"/>
            <a:ext cx="2809740" cy="23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Computer Program - The Search Functionality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38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can search up any Pokemon, Trainer, or Place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Pokemon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name (e.g. Pikachu)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type (e.g. Grass)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name (e.g. Red)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trainer type (e.g Gym leader)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name (e.g. Pallet Town)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description (e.g. seaside)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175" y="3033800"/>
            <a:ext cx="4862400" cy="4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250" y="3638550"/>
            <a:ext cx="5440899" cy="3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9651" y="4129375"/>
            <a:ext cx="4862399" cy="4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6200" y="1170125"/>
            <a:ext cx="3040338" cy="17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Microsoft Office PowerPoint</Application>
  <PresentationFormat>On-screen Show (16:9)</PresentationFormat>
  <Paragraphs>82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Average</vt:lpstr>
      <vt:lpstr>Courier New</vt:lpstr>
      <vt:lpstr>Arial</vt:lpstr>
      <vt:lpstr>Oswald</vt:lpstr>
      <vt:lpstr>Slate</vt:lpstr>
      <vt:lpstr>Pokemon Database</vt:lpstr>
      <vt:lpstr>The Database - General Design</vt:lpstr>
      <vt:lpstr>The Database - Relation Notation </vt:lpstr>
      <vt:lpstr>The Database - EER Model</vt:lpstr>
      <vt:lpstr>The Computer Program - Description</vt:lpstr>
      <vt:lpstr>The Computer Program - 3 Main Web Pages: Pokemon</vt:lpstr>
      <vt:lpstr>The Computer Program - 3 Main Web Pages: Trainers</vt:lpstr>
      <vt:lpstr>The Computer Program - 3 Main Web Pages: Places</vt:lpstr>
      <vt:lpstr>The Computer Program - The Search Functionality</vt:lpstr>
      <vt:lpstr>Live Demo! :)</vt:lpstr>
      <vt:lpstr>The Computer Program - Technical Notes</vt:lpstr>
      <vt:lpstr>Overall Experience - General Thoughts</vt:lpstr>
      <vt:lpstr>Overall Experience - Difficulties</vt:lpstr>
      <vt:lpstr>Future Implementations - Additional Features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Database</dc:title>
  <dc:creator>John Chu</dc:creator>
  <cp:lastModifiedBy>John Chu</cp:lastModifiedBy>
  <cp:revision>1</cp:revision>
  <dcterms:modified xsi:type="dcterms:W3CDTF">2022-09-19T22:14:42Z</dcterms:modified>
</cp:coreProperties>
</file>